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7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3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7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39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6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3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2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4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39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97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5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45ED9-94D3-4F6F-9734-C3B0AE294903}" type="datetimeFigureOut">
              <a:rPr lang="en-US" smtClean="0"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CD161-9098-4EF8-8A9F-C75BBAB62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68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../The_Kidneys_and_the_Urinary_System.wm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7772400" cy="1828800"/>
          </a:xfrm>
        </p:spPr>
        <p:txBody>
          <a:bodyPr/>
          <a:lstStyle/>
          <a:p>
            <a:r>
              <a:rPr lang="en-US" b="1" dirty="0" smtClean="0"/>
              <a:t>EXCRETORY SYSTEM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124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3600"/>
            <a:ext cx="616081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71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hlinkClick r:id="rId2" action="ppaction://hlinkfile"/>
              </a:rPr>
              <a:t>Excretory</a:t>
            </a:r>
            <a:r>
              <a:rPr lang="en-US" b="1" dirty="0" smtClean="0"/>
              <a:t>  System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excretory system</a:t>
            </a:r>
            <a:r>
              <a:rPr lang="en-US" dirty="0" smtClean="0"/>
              <a:t> gets rid of some of the wastes your body produces and maintains fluid balance.</a:t>
            </a:r>
          </a:p>
          <a:p>
            <a:r>
              <a:rPr lang="en-US" dirty="0" smtClean="0"/>
              <a:t>The respiratory system performs some of the functions of the excretory system by getting rid of carbon dioxide when you exhale.</a:t>
            </a:r>
          </a:p>
          <a:p>
            <a:r>
              <a:rPr lang="en-US" dirty="0" smtClean="0"/>
              <a:t>The skin also releases liquid wastes in the form of sweat.</a:t>
            </a:r>
          </a:p>
          <a:p>
            <a:r>
              <a:rPr lang="en-US" dirty="0" smtClean="0"/>
              <a:t>The major organs of this system are the colon, kidneys, and bladder.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The Colon, Kidneys, and Bladder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solid part of food that cannot be absorbed in the small intestine is passed to the colon, where water is removed. When the colon is full, a nerve sends a message to the colon to contract. This action removes solid waste from the body.</a:t>
            </a:r>
          </a:p>
          <a:p>
            <a:r>
              <a:rPr lang="en-US" dirty="0" smtClean="0"/>
              <a:t> The kidneys filter the blood, removing water and  waste substances and maintaining the body’s fluid balance.</a:t>
            </a:r>
          </a:p>
          <a:p>
            <a:r>
              <a:rPr lang="en-US" dirty="0" smtClean="0"/>
              <a:t>The bladder is where liquid waste material, or    urine, from the kidneys is stored.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6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164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EXCRETORY SYSTEM</vt:lpstr>
      <vt:lpstr>Excretory  System</vt:lpstr>
      <vt:lpstr>The Colon, Kidneys, and Bladder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EXCRETORY SYSTEM</dc:title>
  <dc:creator>ambrewer</dc:creator>
  <cp:lastModifiedBy>ambrewer</cp:lastModifiedBy>
  <cp:revision>6</cp:revision>
  <dcterms:created xsi:type="dcterms:W3CDTF">2012-01-26T19:24:44Z</dcterms:created>
  <dcterms:modified xsi:type="dcterms:W3CDTF">2012-01-31T17:44:42Z</dcterms:modified>
</cp:coreProperties>
</file>